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1E2B6-2E8A-41ED-85F5-4B9C88B23F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68D6324-BA9D-45D1-A4C9-46678AA62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0D0447-3348-471E-86BB-E7BB6B173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95B-9356-482A-A9C4-23EF19AE36D5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382C77-61AC-48B8-9379-DCE9319CC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2AF1BB-EBFD-4793-9E96-641A9E03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7CC2-1C34-40A3-90C2-AACE100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2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C0AE9A-335C-4CDA-88EC-445749F84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82382F-EDDB-4BFF-BAE4-346941A2A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4EF498-0A67-4F87-BDB0-8D0E204E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95B-9356-482A-A9C4-23EF19AE36D5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CF35F9-630C-4A85-90E0-F11796AB1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28A868-6AD1-4C5F-A8FC-BF64C0F8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7CC2-1C34-40A3-90C2-AACE100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3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CFCB88-FC92-4875-9309-80F4D3CC6B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B4F307-2FFF-4B72-907B-FE85AE066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C2BC31-DA58-4160-930E-055899DCF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95B-9356-482A-A9C4-23EF19AE36D5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D76AC0-0E43-49E0-876D-33BBE55B7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31EDF-28CD-4B84-9F63-CFB8CBB54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7CC2-1C34-40A3-90C2-AACE100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47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0B5DD-CBBB-4B1A-A485-A70E6106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E7560F-6222-4FF2-BF31-34F44B747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563AD3-0DEB-42DF-8EC4-2FABD937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95B-9356-482A-A9C4-23EF19AE36D5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D45AB-012E-4878-A9D2-991D85FF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986B78-0A4E-4A3D-827A-148C7452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7CC2-1C34-40A3-90C2-AACE100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1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F8C6A-F2B6-4D84-823C-18CEC059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CD0054-06E2-43B6-A62F-9484E431C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65BF33-5610-4BDE-8D52-F1F4ADF3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95B-9356-482A-A9C4-23EF19AE36D5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40D90D-0CD7-40A6-AF03-A5EEAE60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5CA17D-99A0-4BDF-A349-E375C25D8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7CC2-1C34-40A3-90C2-AACE100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2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41CF0-55ED-443A-A772-F4B83F54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E1DE2-0024-4E88-A76F-AB4D8FEAE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6B5534-5986-46B7-8BB9-010D03CE1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F1EB0B-4659-44BD-8834-E3768F06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95B-9356-482A-A9C4-23EF19AE36D5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4F9122-10EF-4796-AECF-645FF8EC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FBBB13-CF18-47E1-9755-E21E5C43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7CC2-1C34-40A3-90C2-AACE100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2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C331D5-7E5C-4189-8D3E-B25BB675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6230EA-BF79-4CEC-92B5-761A462E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6F46A0-9A43-4959-B366-B4579BEBE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0EE460-29CD-4C8F-9C84-38024E500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FCE0B1-33EF-4B5A-87D5-D7B3DEB41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0109DB-4445-4F25-B161-049B1E2A7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95B-9356-482A-A9C4-23EF19AE36D5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1C89CB-916A-4954-9C4B-042E85F1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94D1E8-DE87-4101-836D-E723440B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7CC2-1C34-40A3-90C2-AACE100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0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EF037-4259-4117-B5F5-BA1857CF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E411AB7-0FC8-4AA0-93F1-FFCB3063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95B-9356-482A-A9C4-23EF19AE36D5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B4A3D3-FBF9-4EC4-9241-2CAF0FF59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93BC07-8995-40CD-9D1C-392A6282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7CC2-1C34-40A3-90C2-AACE100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2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64B61B-34E8-4D2E-A5BE-4B29467BA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95B-9356-482A-A9C4-23EF19AE36D5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8A0689-ECB7-44A1-87E1-BDDDBB379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5680A5-3BA5-4E2D-B02D-ECE75E87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7CC2-1C34-40A3-90C2-AACE100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3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174C64-5770-4ED8-A828-4113F6964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8EF62C-423E-4CBB-A360-375CC9AE5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458DBD-7A84-4D82-B4B9-93713D6B1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C62DE3-1D43-4D81-91F7-AD1482FE5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95B-9356-482A-A9C4-23EF19AE36D5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E32CBB-3B3C-42D5-9BE6-63B6E1F0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F71C15-9B4B-4015-A926-85BAE3A9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7CC2-1C34-40A3-90C2-AACE100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85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8AA84-3CD6-4078-ACE4-42327E5E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C44DB12-70B0-45AA-960C-5B36E7B51C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153ADD-44AB-4D04-BC87-C4C550CDF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7305DE-D51F-497C-8303-C0BD2470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F595B-9356-482A-A9C4-23EF19AE36D5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237DEF-71B8-43D0-8272-790172E9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A68580-A575-49D0-93D3-802E6234A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77CC2-1C34-40A3-90C2-AACE100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846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89FC7-15C4-4F4E-B1E3-4F00EA2CB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BEB118-A05B-481A-AE22-E8BB7FDF6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98D53C-712B-4801-A1D4-B6FAFA399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F595B-9356-482A-A9C4-23EF19AE36D5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74FB49-51E4-4325-9A3E-A4359ADA98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643EE7-8794-420B-915C-7C94A3568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77CC2-1C34-40A3-90C2-AACE1007B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80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E4DBF9-B55A-4320-8518-7311AC9A9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D2D3DE-5A9F-43B2-94E8-5FBB6AB973EF}"/>
              </a:ext>
            </a:extLst>
          </p:cNvPr>
          <p:cNvSpPr txBox="1"/>
          <p:nvPr/>
        </p:nvSpPr>
        <p:spPr>
          <a:xfrm>
            <a:off x="2909455" y="237506"/>
            <a:ext cx="7208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 46 </a:t>
            </a:r>
          </a:p>
          <a:p>
            <a:pPr lvl="0"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Ангарск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F4C7B-30B2-4CF5-BA0C-AA6C3FADB15F}"/>
              </a:ext>
            </a:extLst>
          </p:cNvPr>
          <p:cNvSpPr txBox="1"/>
          <p:nvPr/>
        </p:nvSpPr>
        <p:spPr>
          <a:xfrm>
            <a:off x="3800105" y="2559132"/>
            <a:ext cx="5902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 числа 14.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FD6C7F-30E7-49CA-8DF6-9E3060605997}"/>
              </a:ext>
            </a:extLst>
          </p:cNvPr>
          <p:cNvSpPr txBox="1"/>
          <p:nvPr/>
        </p:nvSpPr>
        <p:spPr>
          <a:xfrm>
            <a:off x="8823366" y="5619422"/>
            <a:ext cx="2790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и провела Абдуллаева Валерия Валерьевна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942F49-F7A4-45C2-9382-C2943545B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FD9C64-2DF0-4A20-B706-F5B3BF49DB10}"/>
              </a:ext>
            </a:extLst>
          </p:cNvPr>
          <p:cNvSpPr txBox="1"/>
          <p:nvPr/>
        </p:nvSpPr>
        <p:spPr>
          <a:xfrm>
            <a:off x="2652156" y="296883"/>
            <a:ext cx="6887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числа 14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529AF0-D8A3-45E7-AB59-557059A26B6A}"/>
              </a:ext>
            </a:extLst>
          </p:cNvPr>
          <p:cNvSpPr/>
          <p:nvPr/>
        </p:nvSpPr>
        <p:spPr>
          <a:xfrm>
            <a:off x="1330036" y="1555667"/>
            <a:ext cx="712519" cy="5937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3B3D879-0E9F-420D-B1DC-5DFC63A2DD38}"/>
              </a:ext>
            </a:extLst>
          </p:cNvPr>
          <p:cNvSpPr/>
          <p:nvPr/>
        </p:nvSpPr>
        <p:spPr>
          <a:xfrm>
            <a:off x="2181101" y="1529385"/>
            <a:ext cx="530432" cy="59376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+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49C7C3-8337-4ED8-BDBB-35C3766B0FE7}"/>
              </a:ext>
            </a:extLst>
          </p:cNvPr>
          <p:cNvSpPr/>
          <p:nvPr/>
        </p:nvSpPr>
        <p:spPr>
          <a:xfrm>
            <a:off x="2850079" y="1555667"/>
            <a:ext cx="71251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4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8B415F34-9AFF-4454-9324-2A1537935B2D}"/>
              </a:ext>
            </a:extLst>
          </p:cNvPr>
          <p:cNvSpPr/>
          <p:nvPr/>
        </p:nvSpPr>
        <p:spPr>
          <a:xfrm>
            <a:off x="3760519" y="1553135"/>
            <a:ext cx="570016" cy="6463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=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CA1E9EB-0F8B-4F5D-8815-3E8CD2F74762}"/>
              </a:ext>
            </a:extLst>
          </p:cNvPr>
          <p:cNvSpPr/>
          <p:nvPr/>
        </p:nvSpPr>
        <p:spPr>
          <a:xfrm>
            <a:off x="4528456" y="1554400"/>
            <a:ext cx="851065" cy="5962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14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3446347-4A45-4647-9209-FF0DB79E0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36" y="2659458"/>
            <a:ext cx="725487" cy="6096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83ADF6-EAC1-4B5F-B7E7-170F4531C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594" y="2669969"/>
            <a:ext cx="725487" cy="60965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F0ABB2-F6F2-4197-A138-4DEFF5AA0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373" y="2685106"/>
            <a:ext cx="843148" cy="58400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9D7AEE-FFF6-449A-A360-48CE391A8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079" y="5376205"/>
            <a:ext cx="725487" cy="6096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827F98-BFFA-42C7-838E-A9D71F126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97" y="5423975"/>
            <a:ext cx="725487" cy="60965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80C02EE-9FE5-4428-A050-30B9ED732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731" y="4504092"/>
            <a:ext cx="861787" cy="60965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3CBF54-85A7-44F1-A8B3-313B3758F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111" y="4504092"/>
            <a:ext cx="725487" cy="60965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A6E40F7-8444-4B3E-A2D0-677724135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068" y="4504092"/>
            <a:ext cx="725487" cy="60965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F25233E-F4C0-4E0F-9250-916EA41BC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731" y="3556216"/>
            <a:ext cx="861787" cy="5840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998ACA0-7981-43F7-8DA2-19FD4730D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292" y="3579340"/>
            <a:ext cx="725487" cy="60965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2E5CE0F-EC43-4AFA-BC96-0CDE5BB60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36" y="3579341"/>
            <a:ext cx="725487" cy="60965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7CC2931-31A3-465B-BE1A-5FD315D65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519" y="5372000"/>
            <a:ext cx="542591" cy="60355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16A981C-8234-481F-932B-2BC9FFFDD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6492" y="2665555"/>
            <a:ext cx="542591" cy="60355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E29A32E-E3B8-4751-98FD-808A452BB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719" y="2629514"/>
            <a:ext cx="542591" cy="60355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F8FAB5E-929F-4DFB-9E36-7745CC0980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941" y="5418223"/>
            <a:ext cx="542591" cy="60355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9BCA195-A576-47FC-9D8A-EF219D640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2141" y="4463251"/>
            <a:ext cx="542591" cy="60355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E457713-131A-4E84-B140-04AB66540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942" y="4510189"/>
            <a:ext cx="542591" cy="60355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E9EFD16-38AD-4D2B-9463-846F63EF5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230" y="3568535"/>
            <a:ext cx="542591" cy="60355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02B466D-26F6-44B2-8F3F-9B36C8DAE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8942" y="3562312"/>
            <a:ext cx="542591" cy="60355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9AA77E-D265-4169-AA6D-9A4484858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731" y="5368951"/>
            <a:ext cx="859611" cy="60965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1572DAE-739F-4C1B-99CA-299BE9F4925F}"/>
              </a:ext>
            </a:extLst>
          </p:cNvPr>
          <p:cNvSpPr txBox="1"/>
          <p:nvPr/>
        </p:nvSpPr>
        <p:spPr>
          <a:xfrm>
            <a:off x="1481253" y="2659458"/>
            <a:ext cx="3823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8ED23F-5B78-40CF-ABC4-7B6E88AACCBE}"/>
              </a:ext>
            </a:extLst>
          </p:cNvPr>
          <p:cNvSpPr txBox="1"/>
          <p:nvPr/>
        </p:nvSpPr>
        <p:spPr>
          <a:xfrm>
            <a:off x="3017897" y="2669969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1AFAA8-602B-4D68-B00D-472EA2000397}"/>
              </a:ext>
            </a:extLst>
          </p:cNvPr>
          <p:cNvSpPr txBox="1"/>
          <p:nvPr/>
        </p:nvSpPr>
        <p:spPr>
          <a:xfrm>
            <a:off x="2236200" y="268903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959B01-0068-48F4-AD32-64E4A151F4A5}"/>
              </a:ext>
            </a:extLst>
          </p:cNvPr>
          <p:cNvSpPr txBox="1"/>
          <p:nvPr/>
        </p:nvSpPr>
        <p:spPr>
          <a:xfrm>
            <a:off x="3844978" y="2659458"/>
            <a:ext cx="415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722DFBB-AD77-42C6-9625-4DD0FA3EC9F6}"/>
              </a:ext>
            </a:extLst>
          </p:cNvPr>
          <p:cNvSpPr txBox="1"/>
          <p:nvPr/>
        </p:nvSpPr>
        <p:spPr>
          <a:xfrm>
            <a:off x="4631647" y="2694847"/>
            <a:ext cx="7032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1422BF-CA13-4D16-9A9F-FDDDA9B897A6}"/>
              </a:ext>
            </a:extLst>
          </p:cNvPr>
          <p:cNvSpPr txBox="1"/>
          <p:nvPr/>
        </p:nvSpPr>
        <p:spPr>
          <a:xfrm>
            <a:off x="1490578" y="3604218"/>
            <a:ext cx="363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C80FE2-D42A-48D9-8125-2880517AD2C5}"/>
              </a:ext>
            </a:extLst>
          </p:cNvPr>
          <p:cNvSpPr txBox="1"/>
          <p:nvPr/>
        </p:nvSpPr>
        <p:spPr>
          <a:xfrm>
            <a:off x="4630476" y="3562178"/>
            <a:ext cx="634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B7B7B8C-8743-4326-9E43-AFD228EC7C6B}"/>
              </a:ext>
            </a:extLst>
          </p:cNvPr>
          <p:cNvSpPr txBox="1"/>
          <p:nvPr/>
        </p:nvSpPr>
        <p:spPr>
          <a:xfrm>
            <a:off x="4615815" y="455549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14</a:t>
            </a:r>
            <a:endParaRPr lang="ru-RU" sz="2000" b="1" dirty="0">
              <a:solidFill>
                <a:srgbClr val="7030A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1C8C159-FB79-4BC4-A614-110BC1FE639D}"/>
              </a:ext>
            </a:extLst>
          </p:cNvPr>
          <p:cNvSpPr txBox="1"/>
          <p:nvPr/>
        </p:nvSpPr>
        <p:spPr>
          <a:xfrm>
            <a:off x="4653264" y="5377186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14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646DB90-6CA7-47F9-8B26-27CBE3D91A53}"/>
              </a:ext>
            </a:extLst>
          </p:cNvPr>
          <p:cNvSpPr txBox="1"/>
          <p:nvPr/>
        </p:nvSpPr>
        <p:spPr>
          <a:xfrm>
            <a:off x="2223919" y="358951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C17B8F-CE3C-41E6-B04A-13B85E8C800F}"/>
              </a:ext>
            </a:extLst>
          </p:cNvPr>
          <p:cNvSpPr txBox="1"/>
          <p:nvPr/>
        </p:nvSpPr>
        <p:spPr>
          <a:xfrm>
            <a:off x="2236743" y="452998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+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A302879-A38B-46AC-AAC4-8AA4A2E7DF7F}"/>
              </a:ext>
            </a:extLst>
          </p:cNvPr>
          <p:cNvSpPr txBox="1"/>
          <p:nvPr/>
        </p:nvSpPr>
        <p:spPr>
          <a:xfrm>
            <a:off x="2220137" y="5368952"/>
            <a:ext cx="483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+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743E82-3198-4DD0-8680-BB3701085F07}"/>
              </a:ext>
            </a:extLst>
          </p:cNvPr>
          <p:cNvSpPr txBox="1"/>
          <p:nvPr/>
        </p:nvSpPr>
        <p:spPr>
          <a:xfrm>
            <a:off x="3861721" y="356217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=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17EB375-C0A5-4A08-92F9-BD27E5DA423D}"/>
              </a:ext>
            </a:extLst>
          </p:cNvPr>
          <p:cNvSpPr txBox="1"/>
          <p:nvPr/>
        </p:nvSpPr>
        <p:spPr>
          <a:xfrm>
            <a:off x="3890123" y="45040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=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358821-6481-4D73-80EC-24DAC65475D0}"/>
              </a:ext>
            </a:extLst>
          </p:cNvPr>
          <p:cNvSpPr txBox="1"/>
          <p:nvPr/>
        </p:nvSpPr>
        <p:spPr>
          <a:xfrm>
            <a:off x="3855069" y="537718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=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E533F206-1FB5-4610-8113-60E52E3E09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8551" y="2455043"/>
            <a:ext cx="695004" cy="85961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9142427-A1D1-4A69-B74F-F025A6A12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382" y="1513709"/>
            <a:ext cx="695004" cy="85961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6BD51724-11D6-486E-A10C-EC32840EB1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7123" y="2463895"/>
            <a:ext cx="695004" cy="85961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0D0323D-9D91-4C9D-BC4E-B15C75C1D8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9" y="1529493"/>
            <a:ext cx="695004" cy="85961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CB7F4FAD-1562-4B9E-8C9A-0E8FF34868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0799" y="2501486"/>
            <a:ext cx="908383" cy="85961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B4C0C424-733C-4B05-82DF-CE1833268B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50276" y="1529385"/>
            <a:ext cx="908383" cy="859611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F68D9316-BD0D-4DDE-B64D-3DF48F8C2600}"/>
              </a:ext>
            </a:extLst>
          </p:cNvPr>
          <p:cNvSpPr/>
          <p:nvPr/>
        </p:nvSpPr>
        <p:spPr>
          <a:xfrm>
            <a:off x="7244957" y="1603383"/>
            <a:ext cx="786331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7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0D0A572A-E590-4671-B824-1089B14399F6}"/>
              </a:ext>
            </a:extLst>
          </p:cNvPr>
          <p:cNvSpPr/>
          <p:nvPr/>
        </p:nvSpPr>
        <p:spPr>
          <a:xfrm>
            <a:off x="7257118" y="2642097"/>
            <a:ext cx="762010" cy="58974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13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7E7D9D5-87A0-4114-A906-DF795EC778B7}"/>
              </a:ext>
            </a:extLst>
          </p:cNvPr>
          <p:cNvSpPr/>
          <p:nvPr/>
        </p:nvSpPr>
        <p:spPr>
          <a:xfrm>
            <a:off x="8955164" y="2595443"/>
            <a:ext cx="773514" cy="59786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1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0C7DD59B-A6A4-472C-B4CA-DD758AA4C57E}"/>
              </a:ext>
            </a:extLst>
          </p:cNvPr>
          <p:cNvSpPr/>
          <p:nvPr/>
        </p:nvSpPr>
        <p:spPr>
          <a:xfrm>
            <a:off x="8955164" y="1549058"/>
            <a:ext cx="773514" cy="56351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7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4A23BC5-5494-4C09-9C38-955673DFCAF9}"/>
              </a:ext>
            </a:extLst>
          </p:cNvPr>
          <p:cNvSpPr txBox="1"/>
          <p:nvPr/>
        </p:nvSpPr>
        <p:spPr>
          <a:xfrm>
            <a:off x="2972969" y="3604218"/>
            <a:ext cx="342153" cy="603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5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677A887-F77E-4D1D-A596-FA4BEEEBFF1B}"/>
              </a:ext>
            </a:extLst>
          </p:cNvPr>
          <p:cNvSpPr txBox="1"/>
          <p:nvPr/>
        </p:nvSpPr>
        <p:spPr>
          <a:xfrm>
            <a:off x="1392055" y="452111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11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3F42019-4313-44C2-91D0-144AED95AB30}"/>
              </a:ext>
            </a:extLst>
          </p:cNvPr>
          <p:cNvSpPr txBox="1"/>
          <p:nvPr/>
        </p:nvSpPr>
        <p:spPr>
          <a:xfrm>
            <a:off x="3003326" y="454573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3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4806A73-7EEB-4A71-B20F-2295B76AE10B}"/>
              </a:ext>
            </a:extLst>
          </p:cNvPr>
          <p:cNvSpPr txBox="1"/>
          <p:nvPr/>
        </p:nvSpPr>
        <p:spPr>
          <a:xfrm>
            <a:off x="1341987" y="540108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12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D98F356-4982-47E7-9C59-C7E0DA9B5839}"/>
              </a:ext>
            </a:extLst>
          </p:cNvPr>
          <p:cNvSpPr txBox="1"/>
          <p:nvPr/>
        </p:nvSpPr>
        <p:spPr>
          <a:xfrm>
            <a:off x="3024539" y="540615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2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1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4AF059-C4BA-416E-B4DB-B069A89E9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27725B-5E8B-41F9-93C4-E7DA827129CE}"/>
              </a:ext>
            </a:extLst>
          </p:cNvPr>
          <p:cNvSpPr txBox="1"/>
          <p:nvPr/>
        </p:nvSpPr>
        <p:spPr>
          <a:xfrm>
            <a:off x="1864427" y="332510"/>
            <a:ext cx="9583386" cy="596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условия задачи и запишите ее решение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675B1B-79EA-4A2B-AB48-7C05102DC1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000" r="45000"/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744187" y="776844"/>
            <a:ext cx="3715925" cy="55695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893F8E-7F57-4889-A157-177ED2F068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64" b="36485" l="7926" r="28037"/>
                    </a14:imgEffect>
                  </a14:imgLayer>
                </a14:imgProps>
              </a:ext>
            </a:extLst>
          </a:blip>
          <a:srcRect l="5412" t="4849" r="69449" b="60000"/>
          <a:stretch/>
        </p:blipFill>
        <p:spPr>
          <a:xfrm>
            <a:off x="2008383" y="1979036"/>
            <a:ext cx="493208" cy="9185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423E75-645E-4E8F-8D7D-8A1275FCDF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9273" y="2232948"/>
            <a:ext cx="436505" cy="81901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3AB893-B9EC-4484-A532-4430727DC5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7467" y="2653723"/>
            <a:ext cx="432854" cy="8230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9FC0A62-7095-46D9-AA96-B6AF06B2AC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6955" y="2922598"/>
            <a:ext cx="432854" cy="8230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3030BC-26CC-4851-96CA-304EA80422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2163" y="3281172"/>
            <a:ext cx="432854" cy="8230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5B0925F-1C7B-4F86-9EA6-28BD3A3F82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0225" y="3290078"/>
            <a:ext cx="432854" cy="8230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DBB5AB2-CF6B-43FE-A228-452C91D7FC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79591" y="4055931"/>
            <a:ext cx="432854" cy="82303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646567-A8B5-4C08-825F-867A5B146C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68111" y="3954559"/>
            <a:ext cx="432854" cy="8230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0A9A2D-D68F-4CE3-9BB1-64B9C1B22B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3081" y="4082103"/>
            <a:ext cx="432854" cy="82303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57DD39-F0E2-4D3A-9DC7-F1D752FABC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0495" y="4189963"/>
            <a:ext cx="432854" cy="8230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2D1F895-A108-495D-9FF1-B5BC1D701B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169157" y="2897579"/>
            <a:ext cx="3198130" cy="319813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9C94373-5D4D-4050-9524-A5BD2A5B4E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9497" y="4189963"/>
            <a:ext cx="432854" cy="8230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D96CFC3-BE1C-4349-A521-67305C5665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060" y="4449717"/>
            <a:ext cx="334858" cy="65574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61DADDB-2192-43EB-A6C3-9DBF7F3F6B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5924" y="4282432"/>
            <a:ext cx="432854" cy="82303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D04BB8-8B45-404B-9C2A-A70F702AA8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90635" y="4366074"/>
            <a:ext cx="432854" cy="8230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89E1E14-7E30-4A6D-B127-22BA425C277C}"/>
              </a:ext>
            </a:extLst>
          </p:cNvPr>
          <p:cNvSpPr txBox="1"/>
          <p:nvPr/>
        </p:nvSpPr>
        <p:spPr>
          <a:xfrm>
            <a:off x="3647584" y="1373494"/>
            <a:ext cx="42020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елке было 14 шишек. Белка сорвала 4.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шишек осталось на елке?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E81F7FA-4BFE-4A3C-9A94-383520F48F2A}"/>
              </a:ext>
            </a:extLst>
          </p:cNvPr>
          <p:cNvSpPr/>
          <p:nvPr/>
        </p:nvSpPr>
        <p:spPr>
          <a:xfrm>
            <a:off x="7355412" y="2994842"/>
            <a:ext cx="783718" cy="596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14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578A967-546B-43A7-97B8-74764078D7C8}"/>
              </a:ext>
            </a:extLst>
          </p:cNvPr>
          <p:cNvSpPr/>
          <p:nvPr/>
        </p:nvSpPr>
        <p:spPr>
          <a:xfrm>
            <a:off x="9127978" y="2988711"/>
            <a:ext cx="783718" cy="596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4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97CAE68C-3895-4FAC-A3E6-6D0623E4D76D}"/>
              </a:ext>
            </a:extLst>
          </p:cNvPr>
          <p:cNvSpPr/>
          <p:nvPr/>
        </p:nvSpPr>
        <p:spPr>
          <a:xfrm>
            <a:off x="8363526" y="2969823"/>
            <a:ext cx="559361" cy="621669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-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E765B876-F19F-4F89-8598-2E27454A7766}"/>
              </a:ext>
            </a:extLst>
          </p:cNvPr>
          <p:cNvSpPr/>
          <p:nvPr/>
        </p:nvSpPr>
        <p:spPr>
          <a:xfrm>
            <a:off x="10115310" y="2988711"/>
            <a:ext cx="643628" cy="62166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=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DDBF9A3-3A48-48FB-BC29-CE28884CC0F1}"/>
              </a:ext>
            </a:extLst>
          </p:cNvPr>
          <p:cNvSpPr/>
          <p:nvPr/>
        </p:nvSpPr>
        <p:spPr>
          <a:xfrm>
            <a:off x="11020301" y="2922598"/>
            <a:ext cx="783718" cy="6877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10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7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A909106-5FC9-43B1-8BA7-5CB5272F1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155107-C3E7-407C-92BD-8D3ACB65DFAF}"/>
              </a:ext>
            </a:extLst>
          </p:cNvPr>
          <p:cNvSpPr txBox="1"/>
          <p:nvPr/>
        </p:nvSpPr>
        <p:spPr>
          <a:xfrm>
            <a:off x="3087584" y="225631"/>
            <a:ext cx="6507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«помоги ребятам составить  число 14»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250B8B-8185-440E-8E31-474BAC59EA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350"/>
          <a:stretch/>
        </p:blipFill>
        <p:spPr>
          <a:xfrm>
            <a:off x="1124980" y="1582303"/>
            <a:ext cx="1872746" cy="430057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3451B3-8A48-4C32-A523-3FA8A0DAB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3402" y="810406"/>
            <a:ext cx="8516838" cy="68118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417A77-4A03-4934-A89A-4ADA370F8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2296" y="2025256"/>
            <a:ext cx="4762500" cy="3857625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DD63301F-7B28-44CC-86AA-AD9265A34902}"/>
              </a:ext>
            </a:extLst>
          </p:cNvPr>
          <p:cNvSpPr/>
          <p:nvPr/>
        </p:nvSpPr>
        <p:spPr>
          <a:xfrm>
            <a:off x="2401760" y="890650"/>
            <a:ext cx="1045028" cy="99697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2291FED-B495-4E59-8000-E5166FC9B482}"/>
              </a:ext>
            </a:extLst>
          </p:cNvPr>
          <p:cNvSpPr/>
          <p:nvPr/>
        </p:nvSpPr>
        <p:spPr>
          <a:xfrm>
            <a:off x="746558" y="2445489"/>
            <a:ext cx="653143" cy="87932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921B391-C87B-4EE7-865D-6590A2DFC253}"/>
              </a:ext>
            </a:extLst>
          </p:cNvPr>
          <p:cNvSpPr/>
          <p:nvPr/>
        </p:nvSpPr>
        <p:spPr>
          <a:xfrm>
            <a:off x="3512829" y="3224986"/>
            <a:ext cx="724349" cy="85543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9516603-A86B-48A1-BF8E-252922A27DBB}"/>
              </a:ext>
            </a:extLst>
          </p:cNvPr>
          <p:cNvSpPr/>
          <p:nvPr/>
        </p:nvSpPr>
        <p:spPr>
          <a:xfrm>
            <a:off x="5676405" y="3141996"/>
            <a:ext cx="748146" cy="93842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1DAC0F7A-197A-415B-83D1-18A4E263DC97}"/>
              </a:ext>
            </a:extLst>
          </p:cNvPr>
          <p:cNvSpPr/>
          <p:nvPr/>
        </p:nvSpPr>
        <p:spPr>
          <a:xfrm>
            <a:off x="6503968" y="2885152"/>
            <a:ext cx="556655" cy="85543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39AB4F73-17A1-4320-A968-9EFB0EB97FD2}"/>
              </a:ext>
            </a:extLst>
          </p:cNvPr>
          <p:cNvSpPr/>
          <p:nvPr/>
        </p:nvSpPr>
        <p:spPr>
          <a:xfrm>
            <a:off x="11229467" y="2678101"/>
            <a:ext cx="874816" cy="100995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6515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97</Words>
  <Application>Microsoft Office PowerPoint</Application>
  <PresentationFormat>Широкоэкранный</PresentationFormat>
  <Paragraphs>44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16</cp:revision>
  <dcterms:created xsi:type="dcterms:W3CDTF">2020-11-16T04:51:49Z</dcterms:created>
  <dcterms:modified xsi:type="dcterms:W3CDTF">2020-11-18T05:11:31Z</dcterms:modified>
</cp:coreProperties>
</file>